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5576" y="4077072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Мальвина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Красавица из сказки с голубыми волосами – это …</a:t>
            </a:r>
          </a:p>
          <a:p>
            <a:pPr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14462" y="3933056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err="1">
                <a:latin typeface="Georgia" pitchFamily="18" charset="0"/>
              </a:rPr>
              <a:t>Дюймовочка</a:t>
            </a:r>
            <a:endParaRPr lang="ru-RU" sz="2800" b="1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Самая крохотная девочка в сказках?</a:t>
            </a:r>
          </a:p>
          <a:p>
            <a:pPr algn="ctr">
              <a:spcBef>
                <a:spcPct val="20000"/>
              </a:spcBef>
            </a:pPr>
            <a:endParaRPr lang="ru-RU" sz="2400" dirty="0"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Самобранка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Как в сказках называют скатерть, которая сама накрывает на стол?</a:t>
            </a:r>
          </a:p>
          <a:p>
            <a:pPr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1736" y="3974473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(Муха-цокотуха, К. И. Чуковский, «Муха-цокотуха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Героиня сказки нашла монету и обменяла ее на самовар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героиню?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9717" y="395828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(Крот, Г. Х. Андерсен «</a:t>
            </a:r>
            <a:r>
              <a:rPr lang="ru-RU" sz="2800" b="1" i="1" dirty="0" err="1">
                <a:latin typeface="Georgia" pitchFamily="18" charset="0"/>
              </a:rPr>
              <a:t>Дюймовочка</a:t>
            </a:r>
            <a:r>
              <a:rPr lang="ru-RU" sz="2800" b="1" i="1" dirty="0">
                <a:latin typeface="Georgia" pitchFamily="18" charset="0"/>
              </a:rPr>
              <a:t>»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Герой этой сказки вел подсчет, выгодно ли ему жениться и не много ли</a:t>
            </a:r>
          </a:p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будет есть его будущая </a:t>
            </a:r>
            <a:r>
              <a:rPr lang="ru-RU" sz="2800" dirty="0" smtClean="0">
                <a:latin typeface="Georgia" pitchFamily="18" charset="0"/>
              </a:rPr>
              <a:t>жена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героя?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3861048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Она </a:t>
            </a:r>
            <a:r>
              <a:rPr lang="ru-RU" sz="2800" b="1" i="1" dirty="0">
                <a:latin typeface="Georgia" pitchFamily="18" charset="0"/>
              </a:rPr>
              <a:t>лежала в бриллиантовом орехе.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Где лежала блоха, когда Царь собирался, проверить что же сделали, русские мастера с блохой?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6205" y="4292815"/>
            <a:ext cx="8496944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Все перетрут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Потехе час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И рыбку из пруда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Люби и саночки возить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47664" y="1484783"/>
            <a:ext cx="8496944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dirty="0" smtClean="0">
                <a:latin typeface="Georgia" pitchFamily="18" charset="0"/>
              </a:rPr>
              <a:t>Терпенье </a:t>
            </a:r>
            <a:r>
              <a:rPr lang="ru-RU" sz="2800" dirty="0">
                <a:latin typeface="Georgia" pitchFamily="18" charset="0"/>
              </a:rPr>
              <a:t>и </a:t>
            </a:r>
            <a:r>
              <a:rPr lang="ru-RU" sz="2800" dirty="0" smtClean="0">
                <a:latin typeface="Georgia" pitchFamily="18" charset="0"/>
              </a:rPr>
              <a:t>труд…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dirty="0">
                <a:latin typeface="Georgia" pitchFamily="18" charset="0"/>
              </a:rPr>
              <a:t>Делу </a:t>
            </a:r>
            <a:r>
              <a:rPr lang="ru-RU" sz="2800" dirty="0" smtClean="0">
                <a:latin typeface="Georgia" pitchFamily="18" charset="0"/>
              </a:rPr>
              <a:t>время…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dirty="0">
                <a:latin typeface="Georgia" pitchFamily="18" charset="0"/>
              </a:rPr>
              <a:t> Без труда не </a:t>
            </a:r>
            <a:r>
              <a:rPr lang="ru-RU" sz="2800" dirty="0" smtClean="0">
                <a:latin typeface="Georgia" pitchFamily="18" charset="0"/>
              </a:rPr>
              <a:t>вынешь…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ru-RU" sz="2800" dirty="0">
                <a:latin typeface="Georgia" pitchFamily="18" charset="0"/>
              </a:rPr>
              <a:t>Любишь </a:t>
            </a:r>
            <a:r>
              <a:rPr lang="ru-RU" sz="2800" dirty="0" smtClean="0">
                <a:latin typeface="Georgia" pitchFamily="18" charset="0"/>
              </a:rPr>
              <a:t>кататься…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продолжи пословицы?</a:t>
            </a:r>
            <a:endParaRPr lang="ru-RU" sz="2800" dirty="0">
              <a:latin typeface="Georgia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83462" y="5949280"/>
            <a:ext cx="770400" cy="6709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9583" y="1628800"/>
            <a:ext cx="849694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Некая бедная домохозяйка достигла высокого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положения и богатства, однако, зазнавшись, оскорбила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своего спонсора и вновь обеднела. Какова профессия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супруга этой женщины?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9868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Рыбак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644" y="41803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Наминация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Кощей Бессмертный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Муж обожает свою жену, но из тщеславия сжигает </a:t>
            </a:r>
            <a:r>
              <a:rPr lang="ru-RU" sz="2800" dirty="0" smtClean="0">
                <a:latin typeface="Georgia" pitchFamily="18" charset="0"/>
              </a:rPr>
              <a:t>ее скромный </a:t>
            </a:r>
            <a:r>
              <a:rPr lang="ru-RU" sz="2800" dirty="0">
                <a:latin typeface="Georgia" pitchFamily="18" charset="0"/>
              </a:rPr>
              <a:t>наряд. Жену похищает неизвестный. Кто он?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9532" y="3428999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Хорошим</a:t>
            </a:r>
          </a:p>
          <a:p>
            <a:pPr algn="ctr">
              <a:spcBef>
                <a:spcPct val="2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Хорошим ли работником был </a:t>
            </a:r>
            <a:r>
              <a:rPr lang="ru-RU" sz="2800" dirty="0" err="1">
                <a:latin typeface="Georgia" pitchFamily="18" charset="0"/>
              </a:rPr>
              <a:t>Балда</a:t>
            </a:r>
            <a:r>
              <a:rPr lang="ru-RU" sz="2800" dirty="0">
                <a:latin typeface="Georgia" pitchFamily="18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попе и о работнике его </a:t>
            </a:r>
            <a:r>
              <a:rPr lang="ru-RU" sz="2800" b="1" i="1" dirty="0" err="1">
                <a:latin typeface="Georgia" pitchFamily="18" charset="0"/>
              </a:rPr>
              <a:t>Балде</a:t>
            </a:r>
            <a:r>
              <a:rPr lang="ru-RU" sz="2800" b="1" i="1" dirty="0">
                <a:latin typeface="Georgia" pitchFamily="18" charset="0"/>
              </a:rPr>
              <a:t>»</a:t>
            </a:r>
          </a:p>
          <a:p>
            <a:pPr algn="ctr"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1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5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4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2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3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Обещала родить богатыря.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532" y="1641033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царь взял в жены третью девицу?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царе </a:t>
            </a:r>
            <a:r>
              <a:rPr lang="ru-RU" sz="2800" b="1" i="1" dirty="0" err="1">
                <a:latin typeface="Georgia" pitchFamily="18" charset="0"/>
              </a:rPr>
              <a:t>Салтане</a:t>
            </a:r>
            <a:r>
              <a:rPr lang="ru-RU" sz="2800" b="1" i="1" dirty="0" smtClean="0">
                <a:latin typeface="Georgia" pitchFamily="18" charset="0"/>
              </a:rPr>
              <a:t>…»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95536" y="3696679"/>
            <a:ext cx="8424936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Испытания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Что придумали черти, чтобы не отдавать оброк </a:t>
            </a:r>
            <a:r>
              <a:rPr lang="ru-RU" sz="2800" dirty="0" err="1">
                <a:latin typeface="Georgia" pitchFamily="18" charset="0"/>
              </a:rPr>
              <a:t>Балде</a:t>
            </a:r>
            <a:r>
              <a:rPr lang="ru-RU" sz="2800" dirty="0">
                <a:latin typeface="Georgia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попе и о работнике его </a:t>
            </a:r>
            <a:r>
              <a:rPr lang="ru-RU" sz="2800" b="1" i="1" dirty="0" err="1">
                <a:latin typeface="Georgia" pitchFamily="18" charset="0"/>
              </a:rPr>
              <a:t>Балде</a:t>
            </a:r>
            <a:r>
              <a:rPr lang="ru-RU" sz="2800" b="1" i="1" dirty="0">
                <a:latin typeface="Georgia" pitchFamily="18" charset="0"/>
              </a:rPr>
              <a:t>»</a:t>
            </a:r>
          </a:p>
          <a:p>
            <a:pPr>
              <a:spcBef>
                <a:spcPct val="2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541869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Сыновья не вернулись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Почему старый государь вынужден был сам вести войско на восток?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золотом петушке»</a:t>
            </a:r>
          </a:p>
          <a:p>
            <a:pPr>
              <a:spcBef>
                <a:spcPct val="2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5219" y="3815462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Девять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2554" y="1625136"/>
            <a:ext cx="8496944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Сколько месяцев царица ждала, не отходя от окна мужа?</a:t>
            </a:r>
          </a:p>
          <a:p>
            <a:pPr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«Сказка о мертвой царевне и о семи богатырях»</a:t>
            </a:r>
          </a:p>
          <a:p>
            <a:pPr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3688587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В </a:t>
            </a:r>
            <a:r>
              <a:rPr lang="ru-RU" sz="2800" b="1" i="1" dirty="0">
                <a:latin typeface="Georgia" pitchFamily="18" charset="0"/>
              </a:rPr>
              <a:t>нищую старуху.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34218" y="1628800"/>
            <a:ext cx="8496944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В кого превратилась злая мачеха, чтобы погубить царевну?</a:t>
            </a:r>
          </a:p>
          <a:p>
            <a:pPr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«Сказка о мертвой царевне и о семи богатырях»</a:t>
            </a:r>
          </a:p>
          <a:p>
            <a:pPr>
              <a:spcBef>
                <a:spcPct val="20000"/>
              </a:spcBef>
            </a:pP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9448" y="369061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Землянка</a:t>
            </a:r>
            <a:endParaRPr lang="ru-RU" sz="2800" b="1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Как называлось жилье, в котором жили старик со старухой?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рыбаке и рыбке»</a:t>
            </a:r>
          </a:p>
          <a:p>
            <a:pPr>
              <a:spcBef>
                <a:spcPct val="2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2377" y="369061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Была </a:t>
            </a:r>
            <a:r>
              <a:rPr lang="ru-RU" sz="2800" b="1" i="1" dirty="0">
                <a:latin typeface="Georgia" pitchFamily="18" charset="0"/>
              </a:rPr>
              <a:t>золотая, волшебница</a:t>
            </a: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Чем еще была необычна пойманная стариком рыбка?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рыбаке и рыбке»</a:t>
            </a:r>
          </a:p>
          <a:p>
            <a:pPr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20" y="378904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Портилась, плоть до черной бури.</a:t>
            </a:r>
          </a:p>
          <a:p>
            <a:pPr>
              <a:spcBef>
                <a:spcPct val="20000"/>
              </a:spcBef>
            </a:pP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Как с каждой просьбой менялась погода на море?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«Сказка о рыбаке и рыбке»</a:t>
            </a:r>
          </a:p>
          <a:p>
            <a:pPr>
              <a:spcBef>
                <a:spcPct val="20000"/>
              </a:spcBef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2876" y="335699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Котенок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48940" y="2124338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Какое </a:t>
            </a:r>
            <a:r>
              <a:rPr lang="ru-RU" sz="2800" dirty="0">
                <a:latin typeface="Georgia" pitchFamily="18" charset="0"/>
              </a:rPr>
              <a:t>животное есть у </a:t>
            </a:r>
            <a:r>
              <a:rPr lang="ru-RU" sz="2800" dirty="0" err="1">
                <a:latin typeface="Georgia" pitchFamily="18" charset="0"/>
              </a:rPr>
              <a:t>Дарёнки</a:t>
            </a:r>
            <a:r>
              <a:rPr lang="ru-RU" sz="2800" dirty="0" smtClean="0">
                <a:latin typeface="Georgia" pitchFamily="18" charset="0"/>
              </a:rPr>
              <a:t>?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«Серебряное копытце»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latin typeface="Georgia" pitchFamily="18" charset="0"/>
              </a:rPr>
              <a:t>Потому что братья превратились в лебедей и покинули дворец.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Почему девочке пришлось расстаться с братьями</a:t>
            </a:r>
            <a:r>
              <a:rPr lang="ru-RU" sz="2800" dirty="0" smtClean="0">
                <a:latin typeface="Georgia" pitchFamily="18" charset="0"/>
              </a:rPr>
              <a:t>? (сказка «Дикие лебеди»)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8940" y="381546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Ворона и Лисица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Уж сколько раз твердили миру, Что лесть гнусна, вредна; но только всё не впрок, И в сердце льстец всегда отыщет уголок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            Скажите название басни?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Потому что будь они высоко в небе, превратившись в людей, они бы упали и разбились. А будь они над водой далеко от суши, они бы до неё не доплыли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Почему перед заходом солнца лебедям нужно было находиться низко над землёй</a:t>
            </a:r>
            <a:r>
              <a:rPr lang="ru-RU" sz="2800" dirty="0" smtClean="0">
                <a:latin typeface="Georgia" pitchFamily="18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Дикие лебеди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9878" y="4869160"/>
            <a:ext cx="648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Кот </a:t>
            </a:r>
            <a:r>
              <a:rPr lang="ru-RU" sz="2800" b="1" i="1" dirty="0" err="1" smtClean="0">
                <a:latin typeface="Georgia" pitchFamily="18" charset="0"/>
              </a:rPr>
              <a:t>матроскин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484784"/>
            <a:ext cx="7272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Georgia" pitchFamily="18" charset="0"/>
              </a:rPr>
              <a:t>очень рассудительный, хозяйственный и запасливый, иногда до крайности: например, молоком своей коровы он однажды занял все находящиеся в доме ёмкости, включая умывальник. Умеет читать, писать и считать. Из особых его талантов известно умение вышивать и шить на машинке, а также играть на гитаре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 ком идет речь?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79512" y="4405783"/>
            <a:ext cx="849694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Там чудеса: там леший бродит,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Русалка на ветвях сидит;</a:t>
            </a:r>
            <a:endParaRPr lang="ru-RU" sz="24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5258" y="1628800"/>
            <a:ext cx="8496944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У лукоморья дуб зелёный;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Златая цепь на дубе том: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И днём и ночью кот учёный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Всё ходит по цепи кругом;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Идёт направо — песнь заводит,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Georgia" pitchFamily="18" charset="0"/>
              </a:rPr>
              <a:t>Налево — сказку говорит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ru-RU" dirty="0" smtClean="0">
                <a:latin typeface="Georgia" pitchFamily="18" charset="0"/>
              </a:rPr>
              <a:t>Продолжите…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>
                <a:latin typeface="Georgia" pitchFamily="18" charset="0"/>
              </a:rPr>
              <a:t>Федора была </a:t>
            </a:r>
            <a:r>
              <a:rPr lang="ru-RU" sz="2400" b="1" i="1" dirty="0" err="1">
                <a:latin typeface="Georgia" pitchFamily="18" charset="0"/>
              </a:rPr>
              <a:t>неряхой</a:t>
            </a:r>
            <a:r>
              <a:rPr lang="ru-RU" sz="2400" b="1" i="1" dirty="0">
                <a:latin typeface="Georgia" pitchFamily="18" charset="0"/>
              </a:rPr>
              <a:t> и держала посуду в грязи</a:t>
            </a:r>
            <a:endParaRPr lang="ru-RU" sz="2400" b="1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Почему от Федоры убежала посуда и домашняя утварь?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693</Words>
  <Application>Microsoft Office PowerPoint</Application>
  <PresentationFormat>Экран (4:3)</PresentationFormat>
  <Paragraphs>168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23</cp:revision>
  <dcterms:created xsi:type="dcterms:W3CDTF">2014-01-06T16:00:12Z</dcterms:created>
  <dcterms:modified xsi:type="dcterms:W3CDTF">2023-03-30T06:18:16Z</dcterms:modified>
</cp:coreProperties>
</file>